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14/07/2022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sistemiDigitali2022/blob/master/Report/train_custom_object_detection.ipynb" TargetMode="External"/><Relationship Id="rId2" Type="http://schemas.openxmlformats.org/officeDocument/2006/relationships/hyperlink" Target="https://github.com/DaniDF/sistemiDigitali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EYE-PUPIL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e attività progettuale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"/>
          <a:stretch/>
        </p:blipFill>
        <p:spPr>
          <a:xfrm>
            <a:off x="8031063" y="723899"/>
            <a:ext cx="2303561" cy="4880769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3329" y="835090"/>
            <a:ext cx="2164696" cy="48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>
          <a:xfrm>
            <a:off x="8661607" y="710052"/>
            <a:ext cx="2415967" cy="51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/>
          <a:stretch/>
        </p:blipFill>
        <p:spPr>
          <a:xfrm>
            <a:off x="8299293" y="1038224"/>
            <a:ext cx="2211185" cy="4701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Obiettivi del progetto sono stati raggiunti a pieno e con risultati soddisfacenti;</a:t>
            </a:r>
          </a:p>
          <a:p>
            <a:r>
              <a:rPr lang="it-IT" sz="2400" dirty="0"/>
              <a:t>Le parti r</a:t>
            </a:r>
            <a:r>
              <a:rPr lang="it-IT" sz="2400" b="0" i="0" dirty="0">
                <a:effectLst/>
              </a:rPr>
              <a:t>ealizzate in Android risultano con prestazione adeguate, nonostante i cali di precisione dovuti alla conversione in modello .</a:t>
            </a:r>
            <a:r>
              <a:rPr lang="it-IT" sz="2400" b="0" i="0" dirty="0" err="1">
                <a:effectLst/>
              </a:rPr>
              <a:t>tflite</a:t>
            </a:r>
            <a:r>
              <a:rPr lang="it-IT" sz="2400" dirty="0"/>
              <a:t>;</a:t>
            </a:r>
            <a:endParaRPr lang="it-IT" sz="2400" b="0" i="0" dirty="0">
              <a:effectLst/>
            </a:endParaRPr>
          </a:p>
          <a:p>
            <a:r>
              <a:rPr lang="it-IT" sz="2400" b="0" i="0" dirty="0">
                <a:effectLst/>
              </a:rPr>
              <a:t>l modello addestrato restituisce un output corretto la maggior parte delle volte con una precisione di </a:t>
            </a:r>
            <a:r>
              <a:rPr lang="it-IT" sz="2400" b="0" i="0" dirty="0" err="1">
                <a:effectLst/>
              </a:rPr>
              <a:t>eye</a:t>
            </a:r>
            <a:r>
              <a:rPr lang="it-IT" sz="2400" b="0" i="0" dirty="0">
                <a:effectLst/>
              </a:rPr>
              <a:t> tracking superiore al 85% e di </a:t>
            </a:r>
            <a:r>
              <a:rPr lang="it-IT" sz="2400" dirty="0" err="1"/>
              <a:t>pupil</a:t>
            </a:r>
            <a:r>
              <a:rPr lang="it-IT" sz="2400" b="0" i="0" dirty="0">
                <a:effectLst/>
              </a:rPr>
              <a:t> tracking superiore al 95%.</a:t>
            </a:r>
            <a:endParaRPr lang="it-IT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https://github.com/DaniDF/sistemiDigitali2022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dirty="0">
                <a:hlinkClick r:id="rId3"/>
              </a:rPr>
              <a:t>https://github.com/DaniDF/sistemiDigitali2022/blob/master/Report/</a:t>
            </a:r>
            <a:r>
              <a:rPr lang="it-IT" dirty="0" err="1">
                <a:hlinkClick r:id="rId3"/>
              </a:rPr>
              <a:t>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B5560-64C9-60F6-3F79-BAA4D3CB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06" y="2935576"/>
            <a:ext cx="13622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D7F08D6-F010-E3F8-04FC-2CE6BEF8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09" y="3660468"/>
            <a:ext cx="6519181" cy="251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1097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Aharoni</vt:lpstr>
      <vt:lpstr>-apple-system</vt:lpstr>
      <vt:lpstr>Arial</vt:lpstr>
      <vt:lpstr>Calibri</vt:lpstr>
      <vt:lpstr>Calibri Light</vt:lpstr>
      <vt:lpstr>Tema di Office</vt:lpstr>
      <vt:lpstr>EYE-PUPIL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Daniele Foschi - daniele.foschi2@studio.unibo.it</cp:lastModifiedBy>
  <cp:revision>45</cp:revision>
  <dcterms:created xsi:type="dcterms:W3CDTF">2022-04-01T13:35:41Z</dcterms:created>
  <dcterms:modified xsi:type="dcterms:W3CDTF">2022-07-14T11:34:19Z</dcterms:modified>
</cp:coreProperties>
</file>